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1445/05/25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0" y="-24"/>
            <a:ext cx="9155560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5079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1403648" y="1738313"/>
            <a:ext cx="7543800" cy="322406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060719"/>
            <a:ext cx="8712968" cy="4076661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82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1331640" y="1738313"/>
            <a:ext cx="7543800" cy="39441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132727"/>
            <a:ext cx="8575868" cy="4032577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82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4" name="Picture 2" descr="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82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FE665B5B-AFEB-4751-B716-450A3B865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3" y="5356225"/>
            <a:ext cx="762000" cy="895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a-IR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kumimoji="0" lang="en-US" altLang="fa-I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F4130637-4802-47A7-A539-05A7064F4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2A4B08A0-38AC-4411-BC8F-B68FC26B8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05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pic>
        <p:nvPicPr>
          <p:cNvPr id="2050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82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331640" y="1725034"/>
            <a:ext cx="7543800" cy="39441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107504" y="2119448"/>
            <a:ext cx="8551912" cy="4189872"/>
          </a:xfrm>
        </p:spPr>
        <p:txBody>
          <a:bodyPr>
            <a:normAutofit fontScale="32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82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1331640" y="1776399"/>
            <a:ext cx="7543800" cy="32240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136890"/>
            <a:ext cx="8743701" cy="4100421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82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1259632" y="1738313"/>
            <a:ext cx="7543800" cy="35455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092868"/>
            <a:ext cx="8695928" cy="4216452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82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1043608" y="1704003"/>
            <a:ext cx="7779410" cy="394414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098418"/>
            <a:ext cx="8715514" cy="421090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82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1403648" y="1738313"/>
            <a:ext cx="7543800" cy="32240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060720"/>
            <a:ext cx="8568952" cy="4176592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1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1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1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1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1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1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82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1259632" y="1779934"/>
            <a:ext cx="7543800" cy="32240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43608" y="2143961"/>
            <a:ext cx="7543800" cy="3796191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82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1403648" y="1748630"/>
            <a:ext cx="7543800" cy="322406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081352"/>
            <a:ext cx="8942685" cy="4227967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8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7" cy="1829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114</TotalTime>
  <Words>459</Words>
  <Application>Microsoft Office PowerPoint</Application>
  <PresentationFormat>On-screen Show (4:3)</PresentationFormat>
  <Paragraphs>75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hpran</cp:lastModifiedBy>
  <cp:revision>60</cp:revision>
  <dcterms:created xsi:type="dcterms:W3CDTF">2014-12-23T07:41:43Z</dcterms:created>
  <dcterms:modified xsi:type="dcterms:W3CDTF">2023-12-07T13:42:55Z</dcterms:modified>
</cp:coreProperties>
</file>