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1446/12/02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1446/12/02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39-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5-16_18-39-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16_18-39-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5-16_18-39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84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73</cp:revision>
  <dcterms:created xsi:type="dcterms:W3CDTF">2014-12-23T07:41:43Z</dcterms:created>
  <dcterms:modified xsi:type="dcterms:W3CDTF">2025-05-29T11:26:32Z</dcterms:modified>
</cp:coreProperties>
</file>